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6" r:id="rId2"/>
    <p:sldMasterId id="2147483698" r:id="rId3"/>
  </p:sldMasterIdLst>
  <p:notesMasterIdLst>
    <p:notesMasterId r:id="rId5"/>
  </p:notesMasterIdLst>
  <p:handoutMasterIdLst>
    <p:handoutMasterId r:id="rId6"/>
  </p:handoutMasterIdLst>
  <p:sldIdLst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68" autoAdjust="0"/>
  </p:normalViewPr>
  <p:slideViewPr>
    <p:cSldViewPr>
      <p:cViewPr varScale="1">
        <p:scale>
          <a:sx n="107" d="100"/>
          <a:sy n="107" d="100"/>
        </p:scale>
        <p:origin x="111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2/16/2018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7"/>
            <a:ext cx="5617208" cy="366577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846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938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37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392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3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2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666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23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2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996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71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912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8107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98061"/>
      </p:ext>
    </p:extLst>
  </p:cSld>
  <p:clrMapOvr>
    <a:masterClrMapping/>
  </p:clrMapOvr>
  <p:transition spd="slow">
    <p:cove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Arial"/>
              </a:defRPr>
            </a:lvl1pPr>
            <a:lvl2pPr>
              <a:defRPr sz="1800">
                <a:latin typeface="Arial"/>
              </a:defRPr>
            </a:lvl2pPr>
            <a:lvl3pPr>
              <a:defRPr sz="1500">
                <a:latin typeface="Arial"/>
              </a:defRPr>
            </a:lvl3pPr>
            <a:lvl4pPr>
              <a:defRPr sz="1350">
                <a:latin typeface="Arial"/>
              </a:defRPr>
            </a:lvl4pPr>
            <a:lvl5pPr>
              <a:defRPr sz="1350">
                <a:latin typeface="Arial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Arial"/>
              </a:defRPr>
            </a:lvl1pPr>
            <a:lvl2pPr>
              <a:defRPr sz="1800">
                <a:latin typeface="Arial"/>
              </a:defRPr>
            </a:lvl2pPr>
            <a:lvl3pPr>
              <a:defRPr sz="1500">
                <a:latin typeface="Arial"/>
              </a:defRPr>
            </a:lvl3pPr>
            <a:lvl4pPr>
              <a:defRPr sz="1350">
                <a:latin typeface="Arial"/>
              </a:defRPr>
            </a:lvl4pPr>
            <a:lvl5pPr>
              <a:defRPr sz="1350">
                <a:latin typeface="Arial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92696"/>
      </p:ext>
    </p:extLst>
  </p:cSld>
  <p:clrMapOvr>
    <a:masterClrMapping/>
  </p:clrMapOvr>
  <p:transition spd="slow">
    <p:cov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29835"/>
      </p:ext>
    </p:extLst>
  </p:cSld>
  <p:clrMapOvr>
    <a:masterClrMapping/>
  </p:clrMapOvr>
  <p:transition spd="slow">
    <p:cov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/>
              </a:defRPr>
            </a:lvl1pPr>
            <a:lvl2pPr>
              <a:defRPr sz="1500">
                <a:latin typeface="Arial"/>
              </a:defRPr>
            </a:lvl2pPr>
            <a:lvl3pPr>
              <a:defRPr sz="1350">
                <a:latin typeface="Arial"/>
              </a:defRPr>
            </a:lvl3pPr>
            <a:lvl4pPr>
              <a:defRPr sz="1200">
                <a:latin typeface="Arial"/>
              </a:defRPr>
            </a:lvl4pPr>
            <a:lvl5pPr>
              <a:defRPr sz="1200">
                <a:latin typeface="Arial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/>
              </a:defRPr>
            </a:lvl1pPr>
            <a:lvl2pPr>
              <a:defRPr sz="1500">
                <a:latin typeface="Arial"/>
              </a:defRPr>
            </a:lvl2pPr>
            <a:lvl3pPr>
              <a:defRPr sz="1350">
                <a:latin typeface="Arial"/>
              </a:defRPr>
            </a:lvl3pPr>
            <a:lvl4pPr>
              <a:defRPr sz="1200">
                <a:latin typeface="Arial"/>
              </a:defRPr>
            </a:lvl4pPr>
            <a:lvl5pPr>
              <a:defRPr sz="1200">
                <a:latin typeface="Arial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54622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  <p:transition spd="slow">
    <p:cov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82943"/>
      </p:ext>
    </p:extLst>
  </p:cSld>
  <p:clrMapOvr>
    <a:masterClrMapping/>
  </p:clrMapOvr>
  <p:transition spd="slow"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42176"/>
      </p:ext>
    </p:extLst>
  </p:cSld>
  <p:clrMapOvr>
    <a:masterClrMapping/>
  </p:clrMapOvr>
  <p:transition spd="slow">
    <p:cov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1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500">
                <a:latin typeface="Arial"/>
              </a:defRPr>
            </a:lvl4pPr>
            <a:lvl5pPr>
              <a:defRPr sz="1500">
                <a:latin typeface="Arial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59530"/>
      </p:ext>
    </p:extLst>
  </p:cSld>
  <p:clrMapOvr>
    <a:masterClrMapping/>
  </p:clrMapOvr>
  <p:transition spd="slow">
    <p:cov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51294"/>
      </p:ext>
    </p:extLst>
  </p:cSld>
  <p:clrMapOvr>
    <a:masterClrMapping/>
  </p:clrMapOvr>
  <p:transition spd="slow">
    <p:cov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87817"/>
      </p:ext>
    </p:extLst>
  </p:cSld>
  <p:clrMapOvr>
    <a:masterClrMapping/>
  </p:clrMapOvr>
  <p:transition spd="slow">
    <p:cov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>
                <a:solidFill>
                  <a:prstClr val="black"/>
                </a:solidFill>
              </a:rPr>
              <a:pPr/>
              <a:t>2/16/2018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655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5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Facilities AR Update</a:t>
            </a:r>
            <a:br>
              <a:rPr lang="en-US" dirty="0" smtClean="0"/>
            </a:b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36575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Jennifer Miller</a:t>
            </a:r>
          </a:p>
          <a:p>
            <a:r>
              <a:rPr lang="en-US" sz="3200" dirty="0" smtClean="0"/>
              <a:t>Phil </a:t>
            </a:r>
            <a:r>
              <a:rPr lang="en-US" sz="3200" dirty="0" err="1" smtClean="0"/>
              <a:t>Zerzan</a:t>
            </a:r>
            <a:endParaRPr lang="en-US" sz="3200" dirty="0" smtClean="0"/>
          </a:p>
          <a:p>
            <a:r>
              <a:rPr lang="en-US" sz="3200" dirty="0" smtClean="0"/>
              <a:t>Jeff Shaffer</a:t>
            </a:r>
          </a:p>
          <a:p>
            <a:r>
              <a:rPr lang="en-US" sz="3200" dirty="0" smtClean="0"/>
              <a:t>John Ginsburg</a:t>
            </a:r>
          </a:p>
          <a:p>
            <a:r>
              <a:rPr lang="en-US" sz="3200" dirty="0" smtClean="0"/>
              <a:t>Paul Moredock</a:t>
            </a:r>
          </a:p>
          <a:p>
            <a:r>
              <a:rPr lang="en-US" sz="3200" dirty="0"/>
              <a:t>Dru Urbassik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Shelly </a:t>
            </a:r>
            <a:r>
              <a:rPr lang="en-US" sz="3200" dirty="0"/>
              <a:t>Tracy</a:t>
            </a:r>
          </a:p>
          <a:p>
            <a:r>
              <a:rPr lang="en-US" sz="3200" dirty="0"/>
              <a:t>Joyce Gabriel</a:t>
            </a:r>
          </a:p>
          <a:p>
            <a:r>
              <a:rPr lang="en-US" sz="3200" dirty="0"/>
              <a:t>Sunny Olsen</a:t>
            </a:r>
          </a:p>
          <a:p>
            <a:r>
              <a:rPr lang="en-US" sz="3200" dirty="0"/>
              <a:t>Miranda Butler</a:t>
            </a:r>
          </a:p>
          <a:p>
            <a:r>
              <a:rPr lang="en-US" sz="3200" dirty="0"/>
              <a:t>Bill Waters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377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anded" id="{F26F070D-AEC1-4F10-9B8A-172AE9399380}" vid="{437A7234-7A50-4EEC-9AB6-937F5DA68B65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Branded</vt:lpstr>
      <vt:lpstr>1_Office Theme</vt:lpstr>
      <vt:lpstr>Facilities AR Update Team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Bill Waters</cp:lastModifiedBy>
  <cp:revision>138</cp:revision>
  <cp:lastPrinted>2016-09-14T23:21:59Z</cp:lastPrinted>
  <dcterms:created xsi:type="dcterms:W3CDTF">2015-07-20T21:46:48Z</dcterms:created>
  <dcterms:modified xsi:type="dcterms:W3CDTF">2018-02-16T18:21:52Z</dcterms:modified>
</cp:coreProperties>
</file>